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3"/>
  </p:notesMasterIdLst>
  <p:sldIdLst>
    <p:sldId id="258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FEBE"/>
    <a:srgbClr val="CCFFCC"/>
    <a:srgbClr val="CCFFFF"/>
    <a:srgbClr val="99FFCC"/>
    <a:srgbClr val="CCFF99"/>
    <a:srgbClr val="D7F7FF"/>
    <a:srgbClr val="DEF0CC"/>
    <a:srgbClr val="CCECFF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0A5A1-E6FA-45CD-8950-5C97FDBE893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0C07C-C01A-4B26-A2B9-AE657AABC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12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1pPr>
    <a:lvl2pPr marL="226314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2pPr>
    <a:lvl3pPr marL="452628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3pPr>
    <a:lvl4pPr marL="678942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4pPr>
    <a:lvl5pPr marL="905256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5pPr>
    <a:lvl6pPr marL="1131570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6pPr>
    <a:lvl7pPr marL="1357884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7pPr>
    <a:lvl8pPr marL="1584198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8pPr>
    <a:lvl9pPr marL="1810512" algn="l" defTabSz="452628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881A9-2C66-7AD5-83E3-6933A5ACB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CA2394-2517-DA3A-4E4B-ABAD306B9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07358F-E4AC-89CE-E093-749C68EB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9408B1-0043-1B08-DC7D-3D7B1F66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BDFC50-000F-79CF-601D-C2326E14E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6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44F2C-5AD1-C90A-BE73-676F5795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256A5B-E243-7AF1-4DC2-EF253B716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098A2A-207E-9B6E-FE94-DDCB508E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246CC6-28FE-B84B-9DB6-B4B9412B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BFB8D1-E1AF-9E3B-7005-5D01684B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81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D11B5F0-9012-38B4-0385-823917F8D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2EAD92-1FA6-2E1F-A8FB-5173D9D5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7CD834-35E6-39D1-77B6-DBC75746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0F7A0B-500F-8E0A-CBD5-E55D6460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269348-0F96-5C5B-B751-E8D69085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28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54D538-CDFC-7B09-91D5-B33964D0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29E7B3-3429-813C-81A1-43CAD3A05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57388-297E-0013-4793-244ABB15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7A509-5523-D90C-451D-219BCDD82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77BB5A-A902-D776-EF6F-B6DBAD92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71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7CC7A-3A89-B242-1BC8-D25BEBBF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C81884-E74B-4219-4685-BD00BD130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6DABDD-CEA6-DD45-9916-A309C876D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908685-377B-AD61-9A12-ECBE3CCE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2223E6-A557-C182-4C2D-62315504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16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70C988-BE20-B11F-A0E2-7927D340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5C73E4-AFEC-BE06-EA38-F1B982539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125BE9-1947-552A-EE57-3DF526CC2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285244-A71E-DC1B-84CA-55067EFD8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7DB38B-8F4E-6072-D3CA-1E3558EF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B8D823-68BF-C457-9C96-4A1BC377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50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5EE14-E874-21D8-9A66-F9499C98B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2634DD-A58E-2040-58E7-DC70E7C55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67D936-8ECB-B0AA-DBC9-FF81D185F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E9DE67-C08E-C9FE-E960-91E462810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1E6C1EA-E6D2-C65B-7FFF-908C5CC41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01CBBDA-A565-BF57-C85D-CE5ED0C5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CBFAD9D-A540-0740-95B9-ADC704E8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46179F-54DC-8680-4FEE-7C5E4CB8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52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80FD7A-8CDA-E5E9-1ECF-B1DEA66FE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1C551A-AD94-6253-18E9-7FC9C668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6EFAEE-75A2-F8E6-2CC5-BC2482D0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0C4259-E62E-95D0-1444-8AC5C0AC0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5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0EDEC1-D7B9-185A-B3EB-5816883B6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0AC9FF-191A-8650-861A-E9D9A2BE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ECA5A4-43C7-655F-9431-B623B7D4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62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9816F-5D34-7463-D924-1A3E1736B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27D613-05CA-A6CD-E0D6-5EB8ECD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03918B-7821-87A6-4A7B-816B68D41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F74045-E440-5E8E-DC4E-A8DC96A4D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0668CD-F68C-E998-A4BC-1AB65EDC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536DAF-F838-C406-52EE-81B1C5B0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17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00D202-352F-6C2A-0AC0-E769F7CD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5EA947F-6D10-F06F-8557-59EF75EF72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76C431-60A5-D617-C8EB-4874FA050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5094BB-6BAE-3179-5F78-32AD73E1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7E1ADC-7A0F-27A5-A8A5-5781033B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77F0CA-CC39-0EBB-A87F-A14B121D9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2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CEAF59E-C99F-F72B-23EB-35923D9C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EF546A-998D-7C61-7C13-972218734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546B29-5302-E9C4-988F-81D9AEC01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A428-C423-411F-B06C-EC7F77F39EC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46F479-BE7A-8055-61F2-8D34643D5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A1F18F-4DC0-0827-2EFE-9BDA9C646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B99AD-98A0-4D2C-8DEC-38D6A8FA1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正方形/長方形 1035">
            <a:extLst>
              <a:ext uri="{FF2B5EF4-FFF2-40B4-BE49-F238E27FC236}">
                <a16:creationId xmlns:a16="http://schemas.microsoft.com/office/drawing/2014/main" id="{FCDB43F8-5293-14D9-6149-7244C630D063}"/>
              </a:ext>
            </a:extLst>
          </p:cNvPr>
          <p:cNvSpPr/>
          <p:nvPr/>
        </p:nvSpPr>
        <p:spPr>
          <a:xfrm>
            <a:off x="5933" y="-3649"/>
            <a:ext cx="6858000" cy="9906000"/>
          </a:xfrm>
          <a:prstGeom prst="rect">
            <a:avLst/>
          </a:prstGeom>
          <a:gradFill flip="none" rotWithShape="1">
            <a:gsLst>
              <a:gs pos="17000">
                <a:srgbClr val="C6FEBE"/>
              </a:gs>
              <a:gs pos="40000">
                <a:srgbClr val="CCFFFF"/>
              </a:gs>
              <a:gs pos="61000">
                <a:srgbClr val="CCFFFF"/>
              </a:gs>
              <a:gs pos="79000">
                <a:srgbClr val="C6FEBE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6A0E70-CEEC-5B23-884E-E40500D40373}"/>
              </a:ext>
            </a:extLst>
          </p:cNvPr>
          <p:cNvSpPr txBox="1"/>
          <p:nvPr/>
        </p:nvSpPr>
        <p:spPr>
          <a:xfrm>
            <a:off x="137007" y="224633"/>
            <a:ext cx="38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第２回　ひらかた社協カップ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349E2E-CFD5-C7BC-AF0D-799A99C2DE80}"/>
              </a:ext>
            </a:extLst>
          </p:cNvPr>
          <p:cNvSpPr txBox="1"/>
          <p:nvPr/>
        </p:nvSpPr>
        <p:spPr>
          <a:xfrm>
            <a:off x="62369" y="591114"/>
            <a:ext cx="52268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ボ</a:t>
            </a:r>
            <a:r>
              <a:rPr kumimoji="1" lang="ja-JP" altLang="en-US" sz="5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ッ</a:t>
            </a:r>
            <a:r>
              <a:rPr kumimoji="1" lang="ja-JP" altLang="en-US" sz="50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</a:t>
            </a:r>
            <a:r>
              <a:rPr kumimoji="1" lang="ja-JP" altLang="en-US" sz="5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ャ</a:t>
            </a:r>
            <a:r>
              <a:rPr kumimoji="1" lang="ja-JP" altLang="en-US" sz="50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</a:t>
            </a:r>
            <a:r>
              <a:rPr kumimoji="1" lang="ja-JP" altLang="en-US" sz="5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</a:t>
            </a:r>
            <a:r>
              <a:rPr lang="ja-JP" altLang="en-US" sz="5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 催！</a:t>
            </a:r>
            <a:endParaRPr kumimoji="1" lang="ja-JP" altLang="en-US" sz="3200" dirty="0"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3B007E-100C-300C-3980-FAD8C930FC77}"/>
              </a:ext>
            </a:extLst>
          </p:cNvPr>
          <p:cNvSpPr txBox="1"/>
          <p:nvPr/>
        </p:nvSpPr>
        <p:spPr>
          <a:xfrm>
            <a:off x="121139" y="1478592"/>
            <a:ext cx="40350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５</a:t>
            </a:r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kumimoji="1" lang="en-US" altLang="ja-JP" sz="3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</a:t>
            </a:r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kumimoji="1" lang="en-US" altLang="ja-JP" sz="3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23</a:t>
            </a:r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日（</a:t>
            </a:r>
            <a:r>
              <a:rPr lang="ja-JP" altLang="en-US" sz="20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木</a:t>
            </a:r>
            <a:r>
              <a:rPr kumimoji="1" lang="ja-JP" altLang="en-US" sz="20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・祝</a:t>
            </a:r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kumimoji="1"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en-US" altLang="ja-JP" sz="24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10:00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15:00</a:t>
            </a:r>
            <a:r>
              <a:rPr kumimoji="0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0" lang="ja-JP" altLang="en-US" sz="1600" dirty="0">
                <a:ln w="0"/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途中</a:t>
            </a:r>
            <a:r>
              <a:rPr kumimoji="0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休憩あり）　</a:t>
            </a:r>
            <a:endParaRPr lang="en-US" altLang="ja-JP" sz="2000" dirty="0">
              <a:solidFill>
                <a:schemeClr val="accent1">
                  <a:lumMod val="7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1BD07E-792D-19D9-4C4F-8C302E763556}"/>
              </a:ext>
            </a:extLst>
          </p:cNvPr>
          <p:cNvSpPr txBox="1"/>
          <p:nvPr/>
        </p:nvSpPr>
        <p:spPr>
          <a:xfrm>
            <a:off x="117957" y="2543238"/>
            <a:ext cx="31758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ラポールひらかた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（枚方市立総合福祉会館）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4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階大研修室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1E48B1F-0D8D-E3AA-8CB5-5CDF99254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076" y="7472198"/>
            <a:ext cx="1131495" cy="113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69F8AD-5387-2197-0F24-27456A996A09}"/>
              </a:ext>
            </a:extLst>
          </p:cNvPr>
          <p:cNvSpPr txBox="1"/>
          <p:nvPr/>
        </p:nvSpPr>
        <p:spPr>
          <a:xfrm>
            <a:off x="662080" y="7424046"/>
            <a:ext cx="4533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申込方法：</a:t>
            </a:r>
            <a:r>
              <a:rPr kumimoji="0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本会</a:t>
            </a:r>
            <a:r>
              <a:rPr kumimoji="0" lang="en-US" altLang="ja-JP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HP</a:t>
            </a:r>
            <a:r>
              <a:rPr kumimoji="0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の募集要項をご覧頂き、</a:t>
            </a:r>
            <a:endParaRPr kumimoji="0" lang="en-US" altLang="ja-JP" sz="1600" b="0" i="0" u="none" strike="noStrike" kern="1200" cap="none" spc="0" normalizeH="0" baseline="0" noProof="0" dirty="0">
              <a:ln w="0"/>
              <a:solidFill>
                <a:prstClr val="black"/>
              </a:solidFill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</a:t>
            </a:r>
            <a:r>
              <a:rPr kumimoji="0" lang="en-US" altLang="ja-JP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WEB</a:t>
            </a:r>
            <a:r>
              <a:rPr kumimoji="0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または窓口にてお申し込みください。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1C01AE4-0FF2-EAE6-DCD5-6B6AA0C33830}"/>
              </a:ext>
            </a:extLst>
          </p:cNvPr>
          <p:cNvSpPr txBox="1"/>
          <p:nvPr/>
        </p:nvSpPr>
        <p:spPr>
          <a:xfrm>
            <a:off x="662080" y="8680702"/>
            <a:ext cx="5186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主催・申込・問い合わせ先：社会福祉法人　枚方市社会福祉協議会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256A5A8-2E37-CBB6-3B55-E11F6DFBCCA9}"/>
              </a:ext>
            </a:extLst>
          </p:cNvPr>
          <p:cNvSpPr txBox="1"/>
          <p:nvPr/>
        </p:nvSpPr>
        <p:spPr>
          <a:xfrm>
            <a:off x="662080" y="8943296"/>
            <a:ext cx="5897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〒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573-1191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枚方市新町２丁目１－３５　総合福祉会館ラポールひらかた内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：０７２－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844-2443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072-807-5779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237B2F1-FCB8-AD6E-65D2-4E2F2F1F99BA}"/>
              </a:ext>
            </a:extLst>
          </p:cNvPr>
          <p:cNvGrpSpPr/>
          <p:nvPr/>
        </p:nvGrpSpPr>
        <p:grpSpPr>
          <a:xfrm>
            <a:off x="3950250" y="139568"/>
            <a:ext cx="825585" cy="690858"/>
            <a:chOff x="4633361" y="924102"/>
            <a:chExt cx="825585" cy="690858"/>
          </a:xfrm>
        </p:grpSpPr>
        <p:sp>
          <p:nvSpPr>
            <p:cNvPr id="16" name="波線 15">
              <a:extLst>
                <a:ext uri="{FF2B5EF4-FFF2-40B4-BE49-F238E27FC236}">
                  <a16:creationId xmlns:a16="http://schemas.microsoft.com/office/drawing/2014/main" id="{547916F4-24DE-F284-2324-7AB8ADB1065F}"/>
                </a:ext>
              </a:extLst>
            </p:cNvPr>
            <p:cNvSpPr/>
            <p:nvPr/>
          </p:nvSpPr>
          <p:spPr>
            <a:xfrm>
              <a:off x="4633361" y="924102"/>
              <a:ext cx="825585" cy="535582"/>
            </a:xfrm>
            <a:prstGeom prst="wav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CC22120-87E8-F583-5907-7E0168499C83}"/>
                </a:ext>
              </a:extLst>
            </p:cNvPr>
            <p:cNvSpPr txBox="1"/>
            <p:nvPr/>
          </p:nvSpPr>
          <p:spPr>
            <a:xfrm>
              <a:off x="4649354" y="986719"/>
              <a:ext cx="7713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accent1">
                      <a:lumMod val="75000"/>
                    </a:schemeClr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20</a:t>
              </a:r>
              <a:r>
                <a:rPr kumimoji="1" lang="ja-JP" altLang="en-US" sz="1600" dirty="0">
                  <a:solidFill>
                    <a:schemeClr val="accent1">
                      <a:lumMod val="75000"/>
                    </a:schemeClr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２３</a:t>
              </a: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8F782DA-667F-CB4A-1A54-D7C7FD39D5E6}"/>
                </a:ext>
              </a:extLst>
            </p:cNvPr>
            <p:cNvCxnSpPr/>
            <p:nvPr/>
          </p:nvCxnSpPr>
          <p:spPr>
            <a:xfrm>
              <a:off x="4645933" y="1177564"/>
              <a:ext cx="0" cy="437396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2852425E-A211-DDE9-CCB6-4D6BAD4E53C5}"/>
              </a:ext>
            </a:extLst>
          </p:cNvPr>
          <p:cNvGrpSpPr/>
          <p:nvPr/>
        </p:nvGrpSpPr>
        <p:grpSpPr>
          <a:xfrm>
            <a:off x="6066901" y="6841956"/>
            <a:ext cx="646979" cy="422745"/>
            <a:chOff x="526949" y="1256444"/>
            <a:chExt cx="646979" cy="422745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EE23E68E-BA82-CD53-1E51-513032D4E546}"/>
                </a:ext>
              </a:extLst>
            </p:cNvPr>
            <p:cNvSpPr/>
            <p:nvPr/>
          </p:nvSpPr>
          <p:spPr>
            <a:xfrm rot="20580000">
              <a:off x="849928" y="1256444"/>
              <a:ext cx="324000" cy="324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99FF"/>
                </a:solidFill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F0893091-BB80-E23D-EB20-ED06CE89E03D}"/>
                </a:ext>
              </a:extLst>
            </p:cNvPr>
            <p:cNvSpPr/>
            <p:nvPr/>
          </p:nvSpPr>
          <p:spPr>
            <a:xfrm rot="20580000">
              <a:off x="526949" y="1355189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13" name="楕円 12">
            <a:extLst>
              <a:ext uri="{FF2B5EF4-FFF2-40B4-BE49-F238E27FC236}">
                <a16:creationId xmlns:a16="http://schemas.microsoft.com/office/drawing/2014/main" id="{5ABCDFD9-3224-33C3-C1CD-FA4058E8C783}"/>
              </a:ext>
            </a:extLst>
          </p:cNvPr>
          <p:cNvSpPr/>
          <p:nvPr/>
        </p:nvSpPr>
        <p:spPr>
          <a:xfrm rot="21480000">
            <a:off x="346259" y="6420166"/>
            <a:ext cx="325029" cy="324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E01FB2F3-D0B8-A3E7-ED9F-BFEC561200A8}"/>
              </a:ext>
            </a:extLst>
          </p:cNvPr>
          <p:cNvSpPr/>
          <p:nvPr/>
        </p:nvSpPr>
        <p:spPr>
          <a:xfrm rot="21480000">
            <a:off x="3970196" y="2524798"/>
            <a:ext cx="325015" cy="3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06D40123-B749-026D-852E-5FDC08094B0C}"/>
              </a:ext>
            </a:extLst>
          </p:cNvPr>
          <p:cNvSpPr/>
          <p:nvPr/>
        </p:nvSpPr>
        <p:spPr>
          <a:xfrm rot="21480000">
            <a:off x="831432" y="4051953"/>
            <a:ext cx="324000" cy="32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99FF"/>
              </a:solidFill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15B278D3-32EC-03D0-E1BA-30203A62ED52}"/>
              </a:ext>
            </a:extLst>
          </p:cNvPr>
          <p:cNvSpPr/>
          <p:nvPr/>
        </p:nvSpPr>
        <p:spPr>
          <a:xfrm rot="18840000">
            <a:off x="3823822" y="3057354"/>
            <a:ext cx="325015" cy="3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B171B1C0-E0C9-5F2F-8EB9-D2889AD1D4CA}"/>
              </a:ext>
            </a:extLst>
          </p:cNvPr>
          <p:cNvSpPr/>
          <p:nvPr/>
        </p:nvSpPr>
        <p:spPr>
          <a:xfrm rot="18840000">
            <a:off x="1112361" y="5935384"/>
            <a:ext cx="324000" cy="32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99FF"/>
              </a:solidFill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5B26853-3139-C1A7-8940-FE5ABB4EC929}"/>
              </a:ext>
            </a:extLst>
          </p:cNvPr>
          <p:cNvSpPr/>
          <p:nvPr/>
        </p:nvSpPr>
        <p:spPr>
          <a:xfrm rot="660000">
            <a:off x="539940" y="8072690"/>
            <a:ext cx="324000" cy="32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99FF"/>
              </a:solidFill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732712FA-9F1A-5759-DCD1-00423630C6AB}"/>
              </a:ext>
            </a:extLst>
          </p:cNvPr>
          <p:cNvSpPr/>
          <p:nvPr/>
        </p:nvSpPr>
        <p:spPr>
          <a:xfrm rot="660000">
            <a:off x="141429" y="7749459"/>
            <a:ext cx="324000" cy="3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B7FE6A10-2E34-8803-EC26-0F75E8A8591D}"/>
              </a:ext>
            </a:extLst>
          </p:cNvPr>
          <p:cNvSpPr/>
          <p:nvPr/>
        </p:nvSpPr>
        <p:spPr>
          <a:xfrm>
            <a:off x="1412701" y="5869360"/>
            <a:ext cx="1462834" cy="153311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</a:t>
            </a:r>
            <a:endParaRPr kumimoji="1" lang="en-US" altLang="ja-JP" sz="30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3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無料</a:t>
            </a: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DA517E86-4968-F69B-53D4-2748A73F64BE}"/>
              </a:ext>
            </a:extLst>
          </p:cNvPr>
          <p:cNvSpPr/>
          <p:nvPr/>
        </p:nvSpPr>
        <p:spPr>
          <a:xfrm>
            <a:off x="2979281" y="5926996"/>
            <a:ext cx="1447758" cy="147548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チーム戦</a:t>
            </a:r>
            <a:endParaRPr kumimoji="1" lang="en-US" altLang="ja-JP" sz="1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名</a:t>
            </a:r>
            <a:endParaRPr lang="en-US" altLang="ja-JP" sz="1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名から</a:t>
            </a:r>
            <a:endParaRPr kumimoji="1" lang="en-US" altLang="ja-JP" sz="1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</a:t>
            </a:r>
            <a:r>
              <a:rPr kumimoji="1" lang="en-US" altLang="ja-JP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OK</a:t>
            </a:r>
            <a:r>
              <a:rPr kumimoji="1" lang="ja-JP" altLang="en-US" sz="1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AFB3C836-0C12-899B-153A-4F1BAE0D8C09}"/>
              </a:ext>
            </a:extLst>
          </p:cNvPr>
          <p:cNvSpPr/>
          <p:nvPr/>
        </p:nvSpPr>
        <p:spPr>
          <a:xfrm>
            <a:off x="4565379" y="5927002"/>
            <a:ext cx="1447758" cy="147548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申し込み期間</a:t>
            </a:r>
            <a:endParaRPr kumimoji="0" lang="en-US" altLang="ja-JP" sz="1400" b="0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0" lang="ja-JP" altLang="en-US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0" lang="ja-JP" altLang="en-US" sz="1400" dirty="0">
                <a:ln w="0"/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0" lang="ja-JP" altLang="en-US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endParaRPr kumimoji="0" lang="en-US" altLang="ja-JP" sz="1400" b="0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endParaRPr kumimoji="0" lang="en-US" altLang="ja-JP" sz="1400" dirty="0">
              <a:ln w="0"/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0" lang="ja-JP" altLang="en-US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0" lang="en-US" altLang="ja-JP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0" lang="ja-JP" altLang="en-US" sz="1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endParaRPr kumimoji="1" lang="ja-JP" altLang="en-US" sz="1200" dirty="0">
              <a:solidFill>
                <a:srgbClr val="FF99FF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41" name="図 1040">
            <a:extLst>
              <a:ext uri="{FF2B5EF4-FFF2-40B4-BE49-F238E27FC236}">
                <a16:creationId xmlns:a16="http://schemas.microsoft.com/office/drawing/2014/main" id="{9392E488-06C8-BD60-7B79-51A0EAA55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227" y="3172056"/>
            <a:ext cx="1371060" cy="1027968"/>
          </a:xfrm>
          <a:prstGeom prst="rect">
            <a:avLst/>
          </a:prstGeom>
        </p:spPr>
      </p:pic>
      <p:sp>
        <p:nvSpPr>
          <p:cNvPr id="62" name="楕円 61">
            <a:extLst>
              <a:ext uri="{FF2B5EF4-FFF2-40B4-BE49-F238E27FC236}">
                <a16:creationId xmlns:a16="http://schemas.microsoft.com/office/drawing/2014/main" id="{40E52E94-3B15-84B7-B69C-2EEEFE1B60C2}"/>
              </a:ext>
            </a:extLst>
          </p:cNvPr>
          <p:cNvSpPr/>
          <p:nvPr/>
        </p:nvSpPr>
        <p:spPr>
          <a:xfrm rot="20580000">
            <a:off x="3272931" y="3095925"/>
            <a:ext cx="324000" cy="32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99FF"/>
              </a:solidFill>
            </a:endParaRP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B6FAA90A-6252-2063-5C6C-79C2BE992A42}"/>
              </a:ext>
            </a:extLst>
          </p:cNvPr>
          <p:cNvSpPr/>
          <p:nvPr/>
        </p:nvSpPr>
        <p:spPr>
          <a:xfrm rot="20580000">
            <a:off x="248755" y="4327752"/>
            <a:ext cx="324000" cy="3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58662266-74B5-6778-500F-6F12E1C88F19}"/>
              </a:ext>
            </a:extLst>
          </p:cNvPr>
          <p:cNvSpPr/>
          <p:nvPr/>
        </p:nvSpPr>
        <p:spPr>
          <a:xfrm rot="60000">
            <a:off x="3441176" y="2650266"/>
            <a:ext cx="324000" cy="324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99FF"/>
              </a:solidFill>
            </a:endParaRPr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4ECEBEBE-2917-DEC9-E584-6A7398087A09}"/>
              </a:ext>
            </a:extLst>
          </p:cNvPr>
          <p:cNvSpPr/>
          <p:nvPr/>
        </p:nvSpPr>
        <p:spPr>
          <a:xfrm rot="60000">
            <a:off x="573284" y="5975482"/>
            <a:ext cx="324000" cy="3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4E6D5E4-4D40-5E32-1869-5B03C7769A5D}"/>
              </a:ext>
            </a:extLst>
          </p:cNvPr>
          <p:cNvSpPr txBox="1"/>
          <p:nvPr/>
        </p:nvSpPr>
        <p:spPr>
          <a:xfrm>
            <a:off x="1313513" y="5429578"/>
            <a:ext cx="364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概ね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チーム（約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名）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先着順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DF06D40-C198-1997-0E05-E16F1E674372}"/>
              </a:ext>
            </a:extLst>
          </p:cNvPr>
          <p:cNvSpPr txBox="1"/>
          <p:nvPr/>
        </p:nvSpPr>
        <p:spPr>
          <a:xfrm>
            <a:off x="1351613" y="3632206"/>
            <a:ext cx="2825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枚方市在住・在職・在学の小学生以上の人</a:t>
            </a:r>
            <a:b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（チームの場合は一人以上が対象に当てはまれば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OK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b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小学生は保護者の付き添いが必要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3714646-40EE-F558-513B-38439A80BCCB}"/>
              </a:ext>
            </a:extLst>
          </p:cNvPr>
          <p:cNvSpPr txBox="1"/>
          <p:nvPr/>
        </p:nvSpPr>
        <p:spPr>
          <a:xfrm>
            <a:off x="148254" y="3625630"/>
            <a:ext cx="1313180" cy="797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       象 ：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CD37723-BDAD-8AE6-FE90-8DE35D9D7073}"/>
              </a:ext>
            </a:extLst>
          </p:cNvPr>
          <p:cNvSpPr txBox="1"/>
          <p:nvPr/>
        </p:nvSpPr>
        <p:spPr>
          <a:xfrm>
            <a:off x="195057" y="5458835"/>
            <a:ext cx="1223412" cy="797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募集定員：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51538F36-E471-E3DB-D631-CFE9F715CE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5" y="6303576"/>
            <a:ext cx="968945" cy="729736"/>
          </a:xfrm>
          <a:prstGeom prst="rect">
            <a:avLst/>
          </a:prstGeom>
        </p:spPr>
      </p:pic>
      <p:sp>
        <p:nvSpPr>
          <p:cNvPr id="54" name="吹き出し: 角を丸めた四角形 53">
            <a:extLst>
              <a:ext uri="{FF2B5EF4-FFF2-40B4-BE49-F238E27FC236}">
                <a16:creationId xmlns:a16="http://schemas.microsoft.com/office/drawing/2014/main" id="{B20602A1-B0A7-7F41-E496-033FB198550B}"/>
              </a:ext>
            </a:extLst>
          </p:cNvPr>
          <p:cNvSpPr/>
          <p:nvPr/>
        </p:nvSpPr>
        <p:spPr>
          <a:xfrm>
            <a:off x="3600447" y="8071275"/>
            <a:ext cx="1628975" cy="456218"/>
          </a:xfrm>
          <a:prstGeom prst="wedgeRoundRectCallout">
            <a:avLst>
              <a:gd name="adj1" fmla="val 58260"/>
              <a:gd name="adj2" fmla="val -29229"/>
              <a:gd name="adj3" fmla="val 1666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大会申込はこちら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6F024C0-6B96-787D-10D6-207C8C29A5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338" y="3916964"/>
            <a:ext cx="1818510" cy="1501830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BADD433A-680D-A071-7F35-2FFC7C124C08}"/>
              </a:ext>
            </a:extLst>
          </p:cNvPr>
          <p:cNvGrpSpPr/>
          <p:nvPr/>
        </p:nvGrpSpPr>
        <p:grpSpPr>
          <a:xfrm>
            <a:off x="4377790" y="1269913"/>
            <a:ext cx="2491672" cy="2219985"/>
            <a:chOff x="5078879" y="1409161"/>
            <a:chExt cx="1997412" cy="2005879"/>
          </a:xfrm>
        </p:grpSpPr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2F511B05-E293-B52D-8F7F-0E83D3714AE2}"/>
                </a:ext>
              </a:extLst>
            </p:cNvPr>
            <p:cNvSpPr/>
            <p:nvPr/>
          </p:nvSpPr>
          <p:spPr>
            <a:xfrm>
              <a:off x="5080955" y="1409161"/>
              <a:ext cx="1936151" cy="2005879"/>
            </a:xfrm>
            <a:prstGeom prst="ellipse">
              <a:avLst/>
            </a:prstGeom>
            <a:solidFill>
              <a:srgbClr val="FFFF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A60805F-61AE-4227-3C90-245E1A9762AA}"/>
                </a:ext>
              </a:extLst>
            </p:cNvPr>
            <p:cNvSpPr txBox="1"/>
            <p:nvPr/>
          </p:nvSpPr>
          <p:spPr>
            <a:xfrm>
              <a:off x="5078879" y="1827920"/>
              <a:ext cx="1997412" cy="1167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400" dirty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スペシャルゲスト</a:t>
              </a:r>
              <a:endParaRPr lang="en-US" altLang="ja-JP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大阪ボッチャ協会</a:t>
              </a:r>
              <a:br>
                <a:rPr lang="en-US" altLang="ja-JP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</a:br>
              <a:r>
                <a:rPr lang="ja-JP" altLang="en-US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片岡　正教さん</a:t>
              </a:r>
              <a:br>
                <a:rPr lang="en-US" altLang="ja-JP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</a:br>
              <a:r>
                <a:rPr lang="ja-JP" altLang="en-US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堀部　陽太郎さん</a:t>
              </a:r>
              <a:endParaRPr lang="en-US" altLang="ja-JP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238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184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takaoka</dc:creator>
  <cp:lastModifiedBy>hamamichi</cp:lastModifiedBy>
  <cp:revision>53</cp:revision>
  <cp:lastPrinted>2022-08-31T05:38:58Z</cp:lastPrinted>
  <dcterms:created xsi:type="dcterms:W3CDTF">2022-07-29T04:01:07Z</dcterms:created>
  <dcterms:modified xsi:type="dcterms:W3CDTF">2023-09-06T02:19:55Z</dcterms:modified>
</cp:coreProperties>
</file>